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B1ED969-48BD-42A9-99C2-0098A5B629E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C4944-2E78-4C88-9907-601A14D12C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DA7F4-04C4-4EC8-BB60-F6E94DF28E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7D59-C822-4C10-9899-60C7CB481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A9385-A614-443B-9109-2045F112B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D5EBD-2020-48BF-94A6-454CA35A57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AF57E-D330-4D33-87B4-4EF66CF4F9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93142-CF0D-4493-9264-34EB2A1FE8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074A7-3E47-4252-B454-CB4C60DDB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EC76B-A298-4DEF-8516-A9D3CA5F12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D0FAE-9D0F-4326-A339-0B431ECA46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91658-0B06-466E-83CA-8AF6F287C6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63BA7F5-AC73-4DE6-9BA5-2D8209D3C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30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29 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30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sz="1100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sz="1100" dirty="0" smtClean="0">
                <a:solidFill>
                  <a:schemeClr val="tx1"/>
                </a:solidFill>
                <a:cs typeface="宋体"/>
              </a:rPr>
              <a:t>днем кратковременный </a:t>
            </a:r>
            <a:r>
              <a:rPr lang="ru-RU" altLang="zh-CN" sz="1100" dirty="0">
                <a:solidFill>
                  <a:schemeClr val="tx1"/>
                </a:solidFill>
                <a:cs typeface="宋体"/>
              </a:rPr>
              <a:t>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>
                <a:solidFill>
                  <a:schemeClr val="tx1"/>
                </a:solidFill>
              </a:rPr>
              <a:t>2-7, при грозе порывы 13 м/с. Температура воздуха ночью 12-14, 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01 мая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30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мая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 облачность, кратковременный дождь, гроза. Ветер северо-западный 2-7, при грозе порывы 13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30 апреля,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 мая метеорологические условия будут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 smtClean="0">
                <a:solidFill>
                  <a:schemeClr val="tx1"/>
                </a:solidFill>
              </a:rPr>
              <a:t>пониженный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169813"/>
              </p:ext>
            </p:extLst>
          </p:nvPr>
        </p:nvGraphicFramePr>
        <p:xfrm>
          <a:off x="5026025" y="4302125"/>
          <a:ext cx="4684713" cy="20904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139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0,</a:t>
                      </a: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4822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</a:t>
                      </a:r>
                      <a:r>
                        <a:rPr kumimoji="0" lang="en-US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322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0,</a:t>
                      </a: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15964</TotalTime>
  <Words>741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3287</cp:revision>
  <cp:lastPrinted>2021-07-01T09:11:30Z</cp:lastPrinted>
  <dcterms:created xsi:type="dcterms:W3CDTF">2018-03-27T06:03:00Z</dcterms:created>
  <dcterms:modified xsi:type="dcterms:W3CDTF">2023-04-29T07:01:09Z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