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29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28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29 апреля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7-9,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27-29 тепла.</a:t>
            </a:r>
          </a:p>
          <a:p>
            <a:r>
              <a:rPr lang="ru-RU" sz="1200" dirty="0" smtClean="0"/>
              <a:t>	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30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29 апреля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юг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2-7 м/с. Температура воздуха 8-10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29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4136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0" i="0" u="none" strike="noStrike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733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А.Б/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15749</TotalTime>
  <Words>533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3150</cp:revision>
  <cp:lastPrinted>2021-07-01T03:56:27Z</cp:lastPrinted>
  <dcterms:created xsi:type="dcterms:W3CDTF">2018-03-27T06:03:00Z</dcterms:created>
  <dcterms:modified xsi:type="dcterms:W3CDTF">2023-04-28T07:44:26Z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