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99116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78997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08660" y="21957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85309" y="312745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 /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20784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2906</cp:revision>
  <cp:lastPrinted>2021-10-18T15:52:53Z</cp:lastPrinted>
  <dcterms:created xsi:type="dcterms:W3CDTF">2018-03-27T06:03:00Z</dcterms:created>
  <dcterms:modified xsi:type="dcterms:W3CDTF">2023-04-28T06:44:01Z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