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1478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28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13-15,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тепл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а.</a:t>
            </a:r>
            <a:r>
              <a:rPr lang="kk-KZ" sz="12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78106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14711</TotalTime>
  <Words>565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3012</cp:revision>
  <cp:lastPrinted>2023-04-28T06:25:27Z</cp:lastPrinted>
  <dcterms:created xsi:type="dcterms:W3CDTF">2018-03-27T06:03:00Z</dcterms:created>
  <dcterms:modified xsi:type="dcterms:W3CDTF">2023-04-28T06:25:47Z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