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239929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северный 9-14 м/с. Температура воздуха ночью 9-11, днем 17-19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30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ночью 30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652804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21958</TotalTime>
  <Words>654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3617</cp:revision>
  <cp:lastPrinted>2021-11-30T05:55:24Z</cp:lastPrinted>
  <dcterms:created xsi:type="dcterms:W3CDTF">2018-03-27T06:03:00Z</dcterms:created>
  <dcterms:modified xsi:type="dcterms:W3CDTF">2023-04-28T06:31:04Z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