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0AF5622-444F-4A6D-A6BA-F46B6176C7D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84234145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CC37E0-C5F6-49EF-94F3-AF60147602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3B4FD5-1B05-4765-9481-E84F042606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BC272-3CEF-4353-A807-7D1D7B5166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B05B7A-A1B2-40DB-9664-516B95B88D9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D60EAD-CADE-41D4-930E-E3E680C0C41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B11218-1154-4009-B9B8-31924512E1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26F388-32C2-4373-91C3-54FEE5C273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2516EF-376E-4BB7-9A1F-19A84D694CE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B6217C-74F3-493D-99DD-0C343572E80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F1FD2A-8A8B-4705-8194-F9565B91938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82A49E-01BA-4CDD-BE8B-8F76891386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B784BF2-2CE1-49E1-8E8C-28CF41A945E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118</a:t>
            </a:r>
            <a:endParaRPr lang="ru-RU" altLang="zh-CN" sz="1600" b="1" i="1" dirty="0">
              <a:solidFill>
                <a:srgbClr val="002060"/>
              </a:solidFill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 dirty="0" smtClean="0">
                <a:solidFill>
                  <a:srgbClr val="002060"/>
                </a:solidFill>
              </a:rPr>
              <a:t>28 </a:t>
            </a:r>
            <a:r>
              <a:rPr lang="kk-KZ" altLang="zh-CN" b="1" i="1" dirty="0">
                <a:solidFill>
                  <a:srgbClr val="002060"/>
                </a:solidFill>
              </a:rPr>
              <a:t>апреля 2023 года</a:t>
            </a:r>
            <a:endParaRPr lang="zh-CN" b="1" i="1" dirty="0">
              <a:solidFill>
                <a:srgbClr val="002060"/>
              </a:solidFill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0936" y="115888"/>
            <a:ext cx="4824413" cy="20390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5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5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50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altLang="ru-RU" sz="1150" b="1" dirty="0">
                <a:solidFill>
                  <a:schemeClr val="tx1"/>
                </a:solidFill>
                <a:cs typeface="Times New Roman" pitchFamily="18" charset="0"/>
              </a:rPr>
              <a:t>апреля</a:t>
            </a:r>
          </a:p>
          <a:p>
            <a:pPr algn="ctr"/>
            <a:r>
              <a:rPr lang="ru-RU" sz="115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50" b="1" dirty="0" smtClean="0">
                <a:solidFill>
                  <a:schemeClr val="tx1"/>
                </a:solidFill>
                <a:sym typeface="+mn-ea"/>
              </a:rPr>
              <a:t>28 </a:t>
            </a:r>
            <a:r>
              <a:rPr lang="ru-RU" sz="1150" b="1" dirty="0">
                <a:solidFill>
                  <a:schemeClr val="tx1"/>
                </a:solidFill>
                <a:sym typeface="+mn-ea"/>
              </a:rPr>
              <a:t>апреля</a:t>
            </a:r>
            <a:r>
              <a:rPr lang="ru-RU" sz="1150" dirty="0">
                <a:solidFill>
                  <a:schemeClr val="tx1"/>
                </a:solidFill>
              </a:rPr>
              <a:t> </a:t>
            </a:r>
            <a:r>
              <a:rPr lang="ru-RU" sz="115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sz="1150" b="1" dirty="0" smtClean="0">
                <a:solidFill>
                  <a:schemeClr val="tx1"/>
                </a:solidFill>
                <a:sym typeface="+mn-ea"/>
              </a:rPr>
              <a:t>29 </a:t>
            </a:r>
            <a:r>
              <a:rPr lang="ru-RU" sz="1150" b="1" dirty="0">
                <a:solidFill>
                  <a:schemeClr val="tx1"/>
                </a:solidFill>
                <a:sym typeface="+mn-ea"/>
              </a:rPr>
              <a:t>апреля</a:t>
            </a:r>
            <a:endParaRPr lang="ru-RU" sz="115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 sz="115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altLang="zh-CN" sz="1150" dirty="0" smtClean="0">
                <a:solidFill>
                  <a:schemeClr val="tx1"/>
                </a:solidFill>
              </a:rPr>
              <a:t>во второй половине дня кратковременный дождь, гроза. </a:t>
            </a:r>
            <a:r>
              <a:rPr lang="ru-RU" sz="1150" dirty="0">
                <a:solidFill>
                  <a:schemeClr val="tx1"/>
                </a:solidFill>
              </a:rPr>
              <a:t>Ветер юго-восточный с переходом на юго-западный 2-7, при грозе порывы 13 м/с. Температура воздуха ночью 12-14, днем 24-26 тепла</a:t>
            </a:r>
            <a:r>
              <a:rPr lang="ru-RU" sz="1150" dirty="0" smtClean="0">
                <a:solidFill>
                  <a:schemeClr val="tx1"/>
                </a:solidFill>
              </a:rPr>
              <a:t>.</a:t>
            </a:r>
          </a:p>
          <a:p>
            <a:pPr algn="ctr">
              <a:buFont typeface="Arial" charset="0"/>
              <a:buNone/>
            </a:pPr>
            <a:r>
              <a:rPr lang="ru-RU" sz="115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5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50" b="1" dirty="0" smtClean="0">
                <a:solidFill>
                  <a:schemeClr val="tx1"/>
                </a:solidFill>
                <a:cs typeface="Times New Roman" pitchFamily="18" charset="0"/>
              </a:rPr>
              <a:t>30 </a:t>
            </a:r>
            <a:r>
              <a:rPr lang="ru-RU" sz="1150" b="1" dirty="0">
                <a:solidFill>
                  <a:schemeClr val="tx1"/>
                </a:solidFill>
                <a:cs typeface="Times New Roman" pitchFamily="18" charset="0"/>
              </a:rPr>
              <a:t>апреля</a:t>
            </a:r>
          </a:p>
          <a:p>
            <a:pPr algn="ctr">
              <a:buFont typeface="Arial" charset="0"/>
              <a:buNone/>
            </a:pPr>
            <a:r>
              <a:rPr lang="ru-RU" sz="115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50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sz="1150" b="1" dirty="0">
                <a:solidFill>
                  <a:schemeClr val="tx1"/>
                </a:solidFill>
                <a:cs typeface="Times New Roman" pitchFamily="18" charset="0"/>
              </a:rPr>
              <a:t>апреля </a:t>
            </a:r>
            <a:r>
              <a:rPr lang="ru-RU" sz="115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sz="115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30 </a:t>
            </a:r>
            <a:r>
              <a:rPr lang="ru-RU" sz="115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апреля</a:t>
            </a:r>
          </a:p>
          <a:p>
            <a:r>
              <a:rPr lang="ru-RU" sz="1150" dirty="0">
                <a:solidFill>
                  <a:schemeClr val="tx1"/>
                </a:solidFill>
              </a:rPr>
              <a:t>П</a:t>
            </a:r>
            <a:r>
              <a:rPr lang="ru-RU" sz="1150" dirty="0" smtClean="0">
                <a:solidFill>
                  <a:schemeClr val="tx1"/>
                </a:solidFill>
              </a:rPr>
              <a:t>еременная</a:t>
            </a:r>
            <a:r>
              <a:rPr lang="ru-RU" sz="1150" dirty="0">
                <a:solidFill>
                  <a:schemeClr val="tx1"/>
                </a:solidFill>
              </a:rPr>
              <a:t> облачность, кратковременный дождь, гроза. Ветер северо-западный 2-7, при грозе порывы 13 м/с. Температура воздуха ночью </a:t>
            </a:r>
            <a:r>
              <a:rPr lang="ru-RU" sz="1150" dirty="0" smtClean="0">
                <a:solidFill>
                  <a:schemeClr val="tx1"/>
                </a:solidFill>
              </a:rPr>
              <a:t>12-14 </a:t>
            </a:r>
            <a:r>
              <a:rPr lang="ru-RU" sz="115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1" y="2319021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29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апреля, ночью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30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апреля 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 dirty="0">
                <a:solidFill>
                  <a:schemeClr val="tx1"/>
                </a:solidFill>
              </a:rPr>
              <a:t>повышенный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665007"/>
              </p:ext>
            </p:extLst>
          </p:nvPr>
        </p:nvGraphicFramePr>
        <p:xfrm>
          <a:off x="4984973" y="6431280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1" y="3827744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апреля 2023 года </a:t>
            </a:r>
          </a:p>
        </p:txBody>
      </p:sp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6365692"/>
              </p:ext>
            </p:extLst>
          </p:nvPr>
        </p:nvGraphicFramePr>
        <p:xfrm>
          <a:off x="5026026" y="4302442"/>
          <a:ext cx="4684712" cy="2090421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</a:t>
                      </a: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6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142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</a:t>
                      </a: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</a:t>
                      </a: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3139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0,6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165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</a:t>
                      </a: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250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0,6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1" y="3338636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Аманкулова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Досболова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15962</TotalTime>
  <Words>745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Пользователь Windows</cp:lastModifiedBy>
  <cp:revision>3283</cp:revision>
  <cp:lastPrinted>2021-07-01T09:11:30Z</cp:lastPrinted>
  <dcterms:created xsi:type="dcterms:W3CDTF">2018-03-27T06:03:00Z</dcterms:created>
  <dcterms:modified xsi:type="dcterms:W3CDTF">2023-04-28T06:28:31Z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