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восточный 9-14 м/с.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14-16, </a:t>
            </a:r>
            <a:r>
              <a:rPr lang="kk-KZ" sz="1200" smtClean="0">
                <a:solidFill>
                  <a:srgbClr val="000000"/>
                </a:solidFill>
                <a:latin typeface="Times New Roman"/>
                <a:ea typeface="Times New Roman"/>
              </a:rPr>
              <a:t>днем </a:t>
            </a:r>
            <a:r>
              <a:rPr lang="kk-KZ" sz="1200" smtClean="0">
                <a:solidFill>
                  <a:srgbClr val="000000"/>
                </a:solidFill>
                <a:latin typeface="Times New Roman"/>
                <a:ea typeface="Times New Roman"/>
              </a:rPr>
              <a:t>32-34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облачность, без осадков. Ветер восточный 9-14 м/с. Температура воздуха ночью 15-17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13982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2614</cp:revision>
  <cp:lastPrinted>2021-07-01T03:56:27Z</cp:lastPrinted>
  <dcterms:created xsi:type="dcterms:W3CDTF">2018-03-27T06:03:00Z</dcterms:created>
  <dcterms:modified xsi:type="dcterms:W3CDTF">2023-04-28T05:34:56Z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