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 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192880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29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3009</cp:revision>
  <cp:lastPrinted>2021-02-03T11:37:00Z</cp:lastPrinted>
  <dcterms:created xsi:type="dcterms:W3CDTF">2018-03-27T06:03:00Z</dcterms:created>
  <dcterms:modified xsi:type="dcterms:W3CDTF">2023-04-27T07:09:40Z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