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осадков.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Ветер 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9-14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11-13,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30-32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облачность, без осадков. Ветер восточный 9-14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9"/>
            <a:ext cx="4305218" cy="1733750"/>
            <a:chOff x="517317" y="3968016"/>
            <a:chExt cx="4305218" cy="190156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0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13981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2613</cp:revision>
  <cp:lastPrinted>2021-07-01T03:56:27Z</cp:lastPrinted>
  <dcterms:created xsi:type="dcterms:W3CDTF">2018-03-27T06:03:00Z</dcterms:created>
  <dcterms:modified xsi:type="dcterms:W3CDTF">2023-04-27T06:07:13Z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