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AF5622-444F-4A6D-A6BA-F46B6176C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C37E0-C5F6-49EF-94F3-AF60147602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B4FD5-1B05-4765-9481-E84F042606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C272-3CEF-4353-A807-7D1D7B516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05B7A-A1B2-40DB-9664-516B95B88D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0EAD-CADE-41D4-930E-E3E680C0C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11218-1154-4009-B9B8-31924512E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6F388-32C2-4373-91C3-54FEE5C27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516EF-376E-4BB7-9A1F-19A84D694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6217C-74F3-493D-99DD-0C343572E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1FD2A-8A8B-4705-8194-F9565B919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2A49E-01BA-4CDD-BE8B-8F76891386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784BF2-2CE1-49E1-8E8C-28CF41A945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117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27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28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27 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28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altLang="zh-CN" dirty="0">
                <a:solidFill>
                  <a:schemeClr val="tx1"/>
                </a:solidFill>
              </a:rPr>
              <a:t>без осадков</a:t>
            </a:r>
            <a:r>
              <a:rPr lang="ru-RU" altLang="zh-CN" dirty="0">
                <a:solidFill>
                  <a:schemeClr val="tx1"/>
                </a:solidFill>
              </a:rPr>
              <a:t>. Ветер 0-5 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10-12,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</a:rPr>
              <a:t>25-27 </a:t>
            </a:r>
            <a:r>
              <a:rPr lang="ru-RU" altLang="zh-CN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29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28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апреля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altLang="ru-RU" dirty="0" smtClean="0">
                <a:solidFill>
                  <a:schemeClr val="tx1"/>
                </a:solidFill>
              </a:rPr>
              <a:t>2-7 </a:t>
            </a:r>
            <a:r>
              <a:rPr lang="ru-RU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12-14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53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28 апреля, ночью 29 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78400" y="6313488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5448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апреля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5014913" y="4014788"/>
          <a:ext cx="4684712" cy="209042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4772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734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15958</TotalTime>
  <Words>725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3280</cp:revision>
  <cp:lastPrinted>2021-07-01T09:11:30Z</cp:lastPrinted>
  <dcterms:created xsi:type="dcterms:W3CDTF">2018-03-27T06:03:00Z</dcterms:created>
  <dcterms:modified xsi:type="dcterms:W3CDTF">2023-04-27T06:33:05Z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