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1539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712378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Ночью и утром туман. Ветер восточный, северо-восточный 5-10 м/с. Температура воздуха ночью 11-13, днем 21-23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1-6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2150" y="2156450"/>
            <a:ext cx="4822354" cy="9144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Тайманов А.Б.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17723</TotalTime>
  <Words>588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2723</cp:revision>
  <cp:lastPrinted>2021-10-15T03:50:29Z</cp:lastPrinted>
  <dcterms:created xsi:type="dcterms:W3CDTF">2018-03-27T06:03:00Z</dcterms:created>
  <dcterms:modified xsi:type="dcterms:W3CDTF">2023-04-27T06:47:20Z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