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1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50762086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646331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27 апреля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южный, юго-западный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3-8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5-7,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 2-7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5-7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4814443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16025</TotalTime>
  <Words>601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2764</cp:revision>
  <cp:lastPrinted>2021-07-01T03:56:27Z</cp:lastPrinted>
  <dcterms:created xsi:type="dcterms:W3CDTF">2018-03-27T06:03:00Z</dcterms:created>
  <dcterms:modified xsi:type="dcterms:W3CDTF">2023-04-27T06:06:35Z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