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04864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5504508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по 21 ч. 28 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ночью 9-14 м/с, днем 15-20, порывы 25 м/с. Температура воздуха ночью 13-15, днем 22-24 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3-5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14313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3189</cp:revision>
  <cp:lastPrinted>2021-07-01T03:56:27Z</cp:lastPrinted>
  <dcterms:created xsi:type="dcterms:W3CDTF">2018-03-27T06:03:00Z</dcterms:created>
  <dcterms:modified xsi:type="dcterms:W3CDTF">2023-04-27T07:04:38Z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