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30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63572653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115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25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апреля                                                                                               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юго-западный, южный 7-12, днем порывы 15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на 27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апреля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юго-западный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8-10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25</a:t>
            </a:r>
            <a:r>
              <a:rPr lang="en-US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7318518"/>
              </p:ext>
            </p:extLst>
          </p:nvPr>
        </p:nvGraphicFramePr>
        <p:xfrm>
          <a:off x="5030050" y="4288930"/>
          <a:ext cx="4691064" cy="1947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апреля, ночью 27 апреля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17688</TotalTime>
  <Words>599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2883</cp:revision>
  <cp:lastPrinted>2021-07-01T03:56:27Z</cp:lastPrinted>
  <dcterms:created xsi:type="dcterms:W3CDTF">2018-03-27T06:03:00Z</dcterms:created>
  <dcterms:modified xsi:type="dcterms:W3CDTF">2023-04-25T06:34:33Z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