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AAB1CB1-FE7A-4B22-8F5B-21AC1610EC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B843-D195-40F3-9488-4340FC3829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0AF43-F019-4FDF-8C90-E5578BF5F6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149EE-4B86-4D59-9DE2-E879EE18EA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EF43F-8ECA-4FA3-AAC1-BE06FE1596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B487E-BDB1-4F56-A9DE-7FC47CA02B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0D219-AE54-4933-B484-965D2EB501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A06AE-8614-49CD-ACFB-A79A4F098C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41AA9-8B33-41DC-9D73-42EC4777E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01B8E-8309-4CD7-BC78-469C37651E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129B9-11BB-4DC7-8698-F61C24AD47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429A2-866B-42D5-A110-CB8D049DFB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B16982-7568-420E-9752-B9E6D0A6AD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25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26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</a:t>
            </a:r>
            <a:r>
              <a:rPr lang="ru-RU" altLang="zh-CN">
                <a:cs typeface="宋体"/>
              </a:rPr>
              <a:t>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облачность,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. Ветер 0-5 м/с. Температура воздуха ночью 6-8, днем 20-22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27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5-7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53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26 апреля, ночью 27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78400" y="6313488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5448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4913" y="4014788"/>
          <a:ext cx="4684712" cy="2070100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/>
                  </a:extLst>
                </a:gridCol>
                <a:gridCol w="1398588">
                  <a:extLst>
                    <a:ext uri="{9D8B030D-6E8A-4147-A177-3AD203B41FA5}"/>
                  </a:extLst>
                </a:gridCol>
                <a:gridCol w="1481137">
                  <a:extLst>
                    <a:ext uri="{9D8B030D-6E8A-4147-A177-3AD203B41FA5}"/>
                  </a:extLst>
                </a:gridCol>
              </a:tblGrid>
              <a:tr h="4228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335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2,1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355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83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2012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181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132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734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15944</TotalTime>
  <Words>550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3271</cp:revision>
  <cp:lastPrinted>2021-07-01T09:11:30Z</cp:lastPrinted>
  <dcterms:created xsi:type="dcterms:W3CDTF">2018-03-27T06:03:00Z</dcterms:created>
  <dcterms:modified xsi:type="dcterms:W3CDTF">2023-04-25T06:42:45Z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