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955604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Ветер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9-14, днем порывы 15-20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3-5, днем 21-23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27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6-8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909727"/>
              </p:ext>
            </p:extLst>
          </p:nvPr>
        </p:nvGraphicFramePr>
        <p:xfrm>
          <a:off x="5046663" y="3897847"/>
          <a:ext cx="4645221" cy="2407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21943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3604</cp:revision>
  <cp:lastPrinted>2021-11-30T05:55:24Z</cp:lastPrinted>
  <dcterms:created xsi:type="dcterms:W3CDTF">2018-03-27T06:03:00Z</dcterms:created>
  <dcterms:modified xsi:type="dcterms:W3CDTF">2023-04-25T05:05:19Z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