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 smtClean="0">
                <a:latin typeface="Times New Roman"/>
                <a:ea typeface="Calibri"/>
              </a:rPr>
              <a:t>Ветер 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9-14, утром и днем порывы 15-20, временами 23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6-8,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ru-RU" sz="1200" dirty="0" smtClean="0">
                <a:latin typeface="Times New Roman"/>
                <a:ea typeface="Calibri"/>
              </a:rPr>
              <a:t>21</a:t>
            </a:r>
            <a:r>
              <a:rPr lang="kk-KZ" sz="1200" dirty="0" smtClean="0">
                <a:latin typeface="Times New Roman"/>
                <a:ea typeface="Calibri"/>
              </a:rPr>
              <a:t>-23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14793</TotalTime>
  <Words>581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3005</cp:revision>
  <cp:lastPrinted>2023-01-18T06:16:28Z</cp:lastPrinted>
  <dcterms:created xsi:type="dcterms:W3CDTF">2018-03-27T06:03:00Z</dcterms:created>
  <dcterms:modified xsi:type="dcterms:W3CDTF">2023-04-25T05:38:44Z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