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117574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79160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 Ветер юго-восточный с переходом на северо-западный 7-12 м/с. Температура воздуха ночью 11-13, днем 23-25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17598</TotalTime>
  <Words>551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2716</cp:revision>
  <cp:lastPrinted>2021-10-15T03:50:29Z</cp:lastPrinted>
  <dcterms:created xsi:type="dcterms:W3CDTF">2018-03-27T06:03:00Z</dcterms:created>
  <dcterms:modified xsi:type="dcterms:W3CDTF">2023-04-25T05:54:53Z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