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3974903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114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апреля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24 апреля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45062" y="115888"/>
            <a:ext cx="4811387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без осадков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.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Ветер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северо-восточный 9-14, утром и днем порывы 15-20, временами 23 м/с.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Температура воздуха ночью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7-9,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 днем 2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0-22 тепл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а.</a:t>
            </a:r>
            <a:r>
              <a:rPr lang="kk-KZ" sz="1200" b="1" dirty="0">
                <a:latin typeface="Times New Roman"/>
                <a:ea typeface="Calibri"/>
                <a:cs typeface="Times New Roman"/>
              </a:rPr>
              <a:t>     </a:t>
            </a:r>
            <a:r>
              <a:rPr lang="kk-KZ" sz="1200" b="1" dirty="0" smtClean="0">
                <a:latin typeface="Times New Roman"/>
                <a:ea typeface="Calibri"/>
                <a:cs typeface="Times New Roman"/>
              </a:rPr>
              <a:t>                                      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Ветер </a:t>
            </a:r>
            <a:r>
              <a:rPr lang="kk-KZ" sz="120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северо-восточный </a:t>
            </a:r>
            <a:r>
              <a:rPr lang="kk-KZ" sz="120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9-14 м/с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1764186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3934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7,3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0,91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8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Дарханқызы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14710</TotalTime>
  <Words>611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3006</cp:revision>
  <cp:lastPrinted>2023-04-24T05:42:50Z</cp:lastPrinted>
  <dcterms:created xsi:type="dcterms:W3CDTF">2018-03-27T06:03:00Z</dcterms:created>
  <dcterms:modified xsi:type="dcterms:W3CDTF">2023-04-24T05:42:53Z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