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4698F7-8A1E-4F87-88B8-F60FCC31BBD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D3693-37CC-49BD-9D69-E70686611B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DA1C6-7CC6-42E3-A73E-44794515E7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F3FC6-46B7-416B-984E-099A0E2A0A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BC60F-9453-455C-A573-2E586AA0A3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D7B65-C41E-4D16-8CD9-74FA83BC76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FCAEE-DC4F-43C0-8F73-77D7A184A5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086DD-72DE-4620-8F09-C6BFD773C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B57BE-0658-4DD1-8E32-BB282C50A0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D5400-9BC4-4BEB-A977-2C291D96F8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FD4F7-BB32-473B-AE8C-04CDA5F4F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6FB7C-2111-4101-AF0C-7C4EC4D86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71CF851-082C-4C46-BE52-D00FC956B8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24 апреля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25 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24 апреля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25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altLang="zh-CN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ru-RU" altLang="zh-CN" dirty="0" smtClean="0">
                <a:solidFill>
                  <a:schemeClr val="tx1"/>
                </a:solidFill>
              </a:rPr>
              <a:t>. Ветер западный с переходом на северо-восточный 3-8, при грозе порывы 15</a:t>
            </a:r>
            <a:r>
              <a:rPr lang="ru-RU" altLang="zh-CN" dirty="0">
                <a:solidFill>
                  <a:schemeClr val="tx1"/>
                </a:solidFill>
              </a:rPr>
              <a:t> м/с. Температура воздуха ночью 10-12, днем </a:t>
            </a:r>
            <a:r>
              <a:rPr lang="ru-RU" altLang="zh-CN" dirty="0" smtClean="0">
                <a:solidFill>
                  <a:schemeClr val="tx1"/>
                </a:solidFill>
              </a:rPr>
              <a:t>17-19 </a:t>
            </a:r>
            <a:r>
              <a:rPr lang="ru-RU" altLang="zh-CN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26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25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апреля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</a:t>
            </a:r>
            <a:r>
              <a:rPr lang="ru-RU" altLang="ru-RU" dirty="0" smtClean="0">
                <a:solidFill>
                  <a:schemeClr val="tx1"/>
                </a:solidFill>
              </a:rPr>
              <a:t>, без осадков. </a:t>
            </a:r>
            <a:r>
              <a:rPr lang="ru-RU" altLang="ru-RU" dirty="0">
                <a:solidFill>
                  <a:schemeClr val="tx1"/>
                </a:solidFill>
              </a:rPr>
              <a:t>Ветер </a:t>
            </a:r>
            <a:r>
              <a:rPr lang="ru-RU" altLang="ru-RU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alt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altLang="ru-RU" dirty="0" smtClean="0">
                <a:solidFill>
                  <a:schemeClr val="tx1"/>
                </a:solidFill>
              </a:rPr>
              <a:t>5-7 </a:t>
            </a:r>
            <a:r>
              <a:rPr lang="ru-RU" altLang="ru-RU" dirty="0">
                <a:solidFill>
                  <a:schemeClr val="tx1"/>
                </a:solidFill>
              </a:rPr>
              <a:t>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25 апреля, ночью 26 апреля 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повышенный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71633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4438" y="4292600"/>
          <a:ext cx="4684712" cy="2243456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4662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15939</TotalTime>
  <Words>737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3267</cp:revision>
  <cp:lastPrinted>2021-07-01T09:11:30Z</cp:lastPrinted>
  <dcterms:created xsi:type="dcterms:W3CDTF">2018-03-27T06:03:00Z</dcterms:created>
  <dcterms:modified xsi:type="dcterms:W3CDTF">2023-04-24T07:05:58Z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