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51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6555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240279534"/>
              </p:ext>
            </p:extLst>
          </p:nvPr>
        </p:nvGraphicFramePr>
        <p:xfrm>
          <a:off x="307975" y="2588895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№114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апреля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5158" y="2204864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24 апреля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северо-западный 5-10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0-2,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16-18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западный 3-8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4-6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34814443"/>
              </p:ext>
            </p:extLst>
          </p:nvPr>
        </p:nvGraphicFramePr>
        <p:xfrm>
          <a:off x="4953000" y="4149080"/>
          <a:ext cx="4643470" cy="22508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4746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521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134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2454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1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Грязнова А.О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Огай 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15975</TotalTime>
  <Words>600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2758</cp:revision>
  <cp:lastPrinted>2021-07-01T03:56:27Z</cp:lastPrinted>
  <dcterms:created xsi:type="dcterms:W3CDTF">2018-03-27T06:03:00Z</dcterms:created>
  <dcterms:modified xsi:type="dcterms:W3CDTF">2023-04-24T05:34:35Z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