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904765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</a:t>
                      </a: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25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утром и днем порывы 15 м/с. Температура воздуха ночью 5-7, днем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7-9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20435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15319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2650</cp:revision>
  <cp:lastPrinted>2021-07-01T03:56:27Z</cp:lastPrinted>
  <dcterms:created xsi:type="dcterms:W3CDTF">2018-03-27T06:03:00Z</dcterms:created>
  <dcterms:modified xsi:type="dcterms:W3CDTF">2023-04-24T06:50:57Z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