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092606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806268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24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Пыльная буря. Ветер юго-восточный 9-14, порывы 15-20 м/с. Температура воздуха ночью 18-20, днем 23-25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17593</TotalTime>
  <Words>606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2714</cp:revision>
  <cp:lastPrinted>2021-10-15T03:50:29Z</cp:lastPrinted>
  <dcterms:created xsi:type="dcterms:W3CDTF">2018-03-27T06:03:00Z</dcterms:created>
  <dcterms:modified xsi:type="dcterms:W3CDTF">2023-04-24T07:04:06Z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