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009603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Ветер северо-западный 9-14 м/с. Температура воздуха ночью 0-2, днем 15-17 тепла.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26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422699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21932</TotalTime>
  <Words>654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3601</cp:revision>
  <cp:lastPrinted>2021-11-30T05:55:24Z</cp:lastPrinted>
  <dcterms:created xsi:type="dcterms:W3CDTF">2018-03-27T06:03:00Z</dcterms:created>
  <dcterms:modified xsi:type="dcterms:W3CDTF">2023-04-24T06:16:06Z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