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00" d="100"/>
          <a:sy n="100" d="100"/>
        </p:scale>
        <p:origin x="-2574" y="-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 Ветер юго-восточный 9-14 м/с. Температура воздуха ночью 6-8, днем 21-23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11-13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686245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0,144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0,255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0,073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4,563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1678"/>
            <a:ext cx="4680169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25, 26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15086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3000</cp:revision>
  <cp:lastPrinted>2021-02-03T11:37:00Z</cp:lastPrinted>
  <dcterms:created xsi:type="dcterms:W3CDTF">2018-03-27T06:03:00Z</dcterms:created>
  <dcterms:modified xsi:type="dcterms:W3CDTF">2023-04-24T07:12:29Z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