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90" y="5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122288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508014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дождь. Ветер северо-восточный с переходом на юго-восточный 9-14 м/с. Температура воздуха ночью 15-17, днем 22-24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15-18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  Тайманов А.Б.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17567</TotalTime>
  <Words>613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2714</cp:revision>
  <cp:lastPrinted>2021-10-15T03:50:29Z</cp:lastPrinted>
  <dcterms:created xsi:type="dcterms:W3CDTF">2018-03-27T06:03:00Z</dcterms:created>
  <dcterms:modified xsi:type="dcterms:W3CDTF">2023-04-23T07:20:25Z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