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6" y="2384742"/>
            <a:ext cx="471743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 smtClean="0">
                <a:latin typeface="Times New Roman"/>
                <a:ea typeface="Calibri"/>
              </a:rPr>
              <a:t>, без осадков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юго-восточный с переходом на северо-западный 5-10 </a:t>
            </a:r>
            <a:r>
              <a:rPr lang="kk-KZ" sz="1200" dirty="0" smtClean="0">
                <a:latin typeface="Times New Roman"/>
                <a:ea typeface="Calibri"/>
              </a:rPr>
              <a:t>м/с</a:t>
            </a:r>
            <a:r>
              <a:rPr lang="kk-KZ" sz="1200" dirty="0" smtClean="0">
                <a:latin typeface="Times New Roman"/>
                <a:ea typeface="Calibri"/>
              </a:rPr>
              <a:t>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10-12</a:t>
            </a:r>
            <a:r>
              <a:rPr lang="kk-KZ" sz="1200" dirty="0" smtClean="0">
                <a:latin typeface="Times New Roman"/>
                <a:ea typeface="Calibri"/>
              </a:rPr>
              <a:t>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23-25</a:t>
            </a:r>
            <a:r>
              <a:rPr lang="kk-KZ" sz="1200" dirty="0" smtClean="0">
                <a:latin typeface="Times New Roman"/>
                <a:ea typeface="Calibri"/>
              </a:rPr>
              <a:t>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1736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6.9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14794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3006</cp:revision>
  <cp:lastPrinted>2023-01-18T06:16:28Z</cp:lastPrinted>
  <dcterms:created xsi:type="dcterms:W3CDTF">2018-03-27T06:03:00Z</dcterms:created>
  <dcterms:modified xsi:type="dcterms:W3CDTF">2023-04-23T05:06:12Z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