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41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EC84B1-DF44-4A10-9549-23F6B8962A1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7B9A7-D832-4006-B213-E65C620DB8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6A1BE-F62A-4EFA-AA97-EA8326EF61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60D72-5ABF-4B8E-A683-D54E131992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AC095-9036-4FA4-908F-EA27AADD4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4D9BF-C86A-4F2F-BC26-5FAE4A93E4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DC806-AEA3-40F4-977A-3AE2155F89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28A7F-54B5-4227-BCDF-AD04D82679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C1267-8D2B-4500-A7B0-357A13D60D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29087-488D-4CC6-89BC-D244A71F86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071EE-F7D0-49C2-8D0D-2F55F0FB43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A8057-B1EE-4329-B98B-A9700F388E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F30B34-1680-4DEB-93F2-B577BED070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24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23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24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северо-западный 3-8 м/с. Температура воздуха ночью 10-12, днем 23-25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25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24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временами дождь. Ветер северо-западный 3-8 м/с. Температура воздуха 8-10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24 апреля , ночью 25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71633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4438" y="4292600"/>
          <a:ext cx="4684712" cy="2241550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449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15935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3263</cp:revision>
  <cp:lastPrinted>2021-07-01T09:11:30Z</cp:lastPrinted>
  <dcterms:created xsi:type="dcterms:W3CDTF">2018-03-27T06:03:00Z</dcterms:created>
  <dcterms:modified xsi:type="dcterms:W3CDTF">2023-04-23T07:15:41Z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