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021727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№113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176472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 с переходом на северо-западный 7-12, днем порывы 15-18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4-6°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18529</TotalTime>
  <Words>605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2723</cp:revision>
  <cp:lastPrinted>2021-07-01T03:56:27Z</cp:lastPrinted>
  <dcterms:created xsi:type="dcterms:W3CDTF">2018-03-27T06:03:00Z</dcterms:created>
  <dcterms:modified xsi:type="dcterms:W3CDTF">2023-04-23T06:56:14Z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