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6655997"/>
              </p:ext>
            </p:extLst>
          </p:nvPr>
        </p:nvGraphicFramePr>
        <p:xfrm>
          <a:off x="307975" y="2588895"/>
          <a:ext cx="4465638" cy="411448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и утром дождь. Ветер юго-западный с переходом на северо-западный 9-14, днем порывы 15-20 м/с. Температура воздуха ночью 5-7, днем 15-17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2750402"/>
              </p:ext>
            </p:extLst>
          </p:nvPr>
        </p:nvGraphicFramePr>
        <p:xfrm>
          <a:off x="5024438" y="4286256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0.594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0.386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0.024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0.072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46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0.23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0.062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24438" y="2500306"/>
            <a:ext cx="4652280" cy="646331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Серлибаева Ж./Асылбеков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15313</TotalTime>
  <Words>576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2658</cp:revision>
  <cp:lastPrinted>2021-07-01T03:56:27Z</cp:lastPrinted>
  <dcterms:created xsi:type="dcterms:W3CDTF">2018-03-27T06:03:00Z</dcterms:created>
  <dcterms:modified xsi:type="dcterms:W3CDTF">2023-04-23T08:13:27Z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