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8991" autoAdjust="0"/>
    <p:restoredTop sz="94660"/>
  </p:normalViewPr>
  <p:slideViewPr>
    <p:cSldViewPr showGuides="1">
      <p:cViewPr>
        <p:scale>
          <a:sx n="100" d="100"/>
          <a:sy n="100" d="100"/>
        </p:scale>
        <p:origin x="-474" y="-3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204864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апреля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63143715"/>
              </p:ext>
            </p:extLst>
          </p:nvPr>
        </p:nvGraphicFramePr>
        <p:xfrm>
          <a:off x="5019674" y="3986763"/>
          <a:ext cx="4693126" cy="254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111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0"/>
                        </a:lnSpc>
                      </a:pPr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16632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9875" algn="just">
              <a:defRPr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ночью небольшой дождь. Ветер северо-западный 9-14, ночью порывы 15-20, днем 15-20, порывы 23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269875" algn="ctr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апреля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</a:p>
          <a:p>
            <a:pPr indent="2667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небольшие осадки (дождь, снег).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северо-западный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3-5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Смирнягина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14298</TotalTime>
  <Words>600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3168</cp:revision>
  <cp:lastPrinted>2021-07-01T03:56:27Z</cp:lastPrinted>
  <dcterms:created xsi:type="dcterms:W3CDTF">2018-03-27T06:03:00Z</dcterms:created>
  <dcterms:modified xsi:type="dcterms:W3CDTF">2023-04-23T07:01:37Z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