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24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23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24 апреля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r>
              <a:rPr lang="ru-RU" sz="1200" dirty="0" smtClean="0"/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25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24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24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831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0,105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0,048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0,563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0,188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15726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3135</cp:revision>
  <cp:lastPrinted>2021-07-01T03:56:27Z</cp:lastPrinted>
  <dcterms:created xsi:type="dcterms:W3CDTF">2018-03-27T06:03:00Z</dcterms:created>
  <dcterms:modified xsi:type="dcterms:W3CDTF">2023-04-23T06:29:02Z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