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8" d="100"/>
          <a:sy n="108" d="100"/>
        </p:scale>
        <p:origin x="213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8488701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113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22806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</a:p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днем дождь, гроза. Ветер северо-западный 9-14, днем порывы 15-20 м/с. Температура воздуха ночью 4-6, днем 15-17 тепла.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25 апреля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9-14 м/с. Температура воздуха ночью 2-4 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апреля, ночью 25 апреля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2070201"/>
              </p:ext>
            </p:extLst>
          </p:nvPr>
        </p:nvGraphicFramePr>
        <p:xfrm>
          <a:off x="5046663" y="3897847"/>
          <a:ext cx="4645221" cy="2398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21929</TotalTime>
  <Words>659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3597</cp:revision>
  <cp:lastPrinted>2021-11-30T05:55:24Z</cp:lastPrinted>
  <dcterms:created xsi:type="dcterms:W3CDTF">2018-03-27T06:03:00Z</dcterms:created>
  <dcterms:modified xsi:type="dcterms:W3CDTF">2023-04-23T06:07:47Z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