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0466914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№113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дождь. Ветер юго-западный с переходом на северо-западный 9-14 м/с. Температура воздуха ночью 4-6, днем 13-15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северо-западный 5-10 м/с. Температура воздуха 3-5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апреля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5999721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4.544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2.448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16558</TotalTime>
  <Words>646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2798</cp:revision>
  <cp:lastPrinted>2021-07-01T03:56:27Z</cp:lastPrinted>
  <dcterms:created xsi:type="dcterms:W3CDTF">2018-03-27T06:03:00Z</dcterms:created>
  <dcterms:modified xsi:type="dcterms:W3CDTF">2023-04-23T06:42:53Z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