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9530" y="2428868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ru-RU" altLang="zh-CN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1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5729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6386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67237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633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осадков. Ветер северный 9-14 м/с. Температура воздуха ночью 11-13, </a:t>
            </a:r>
            <a:r>
              <a:rPr lang="kk-KZ" sz="1200" smtClean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kk-KZ" sz="1200" smtClean="0">
                <a:solidFill>
                  <a:srgbClr val="000000"/>
                </a:solidFill>
                <a:latin typeface="Times New Roman"/>
                <a:ea typeface="Times New Roman"/>
              </a:rPr>
              <a:t>26-28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13-15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643314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14790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2600</cp:revision>
  <cp:lastPrinted>2021-07-01T03:56:27Z</cp:lastPrinted>
  <dcterms:created xsi:type="dcterms:W3CDTF">2018-03-27T06:03:00Z</dcterms:created>
  <dcterms:modified xsi:type="dcterms:W3CDTF">2023-04-23T06:56:03Z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