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9CAECD9-B6A2-4214-B01D-6DAE8152C27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EA098-F45B-4EA7-8FDE-9DA72B9B61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23A95-FE8B-40E6-A943-A9BE45D338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C8E6B-22E5-4994-85BB-D298418AFE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6E623-D4A3-41DA-9C46-AAC3204044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FCFF6-0555-4DB0-AF2B-5C2CFB91CC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E0E42-1675-494E-875D-108D7AD8F3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AEB35-D847-459F-9974-7F692C25CE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576EE-3213-4796-A907-29D7B7E29D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8FE76-13A0-474F-AECA-8BB925E0B7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DBDD9-B566-4E7B-9CC4-ACB5AAA93E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CD8BF-1396-43D5-AECD-908EF7443E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D70E1C8-F30F-4DF8-92CC-FFFF4A1C06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112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22 апреля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22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23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без осадков. Ветер северо-восточный 2-7 м/с. Температура воздуха ночью 3-5, днем 20-22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24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восточный 3-8 м/с. Температура воздуха ночью 9-11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23 апреля , ночью 24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71633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4438" y="4292600"/>
          <a:ext cx="4684712" cy="2241550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4365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15917</TotalTime>
  <Words>552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3261</cp:revision>
  <cp:lastPrinted>2021-07-01T09:11:30Z</cp:lastPrinted>
  <dcterms:created xsi:type="dcterms:W3CDTF">2018-03-27T06:03:00Z</dcterms:created>
  <dcterms:modified xsi:type="dcterms:W3CDTF">2023-04-22T07:38:30Z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