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9530" y="2428868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572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633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еременная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юго-восточный с переходом на северо-западный 9-14 м/с. Температура воздуха ночью 13-15, днем 30-32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10-12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14789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2597</cp:revision>
  <cp:lastPrinted>2021-07-01T03:56:27Z</cp:lastPrinted>
  <dcterms:created xsi:type="dcterms:W3CDTF">2018-03-27T06:03:00Z</dcterms:created>
  <dcterms:modified xsi:type="dcterms:W3CDTF">2023-04-22T06:56:34Z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