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дождь, гроза. Ветер северо-западный, западный 9-14, днем порывы 15-20 м/с. Температура воздуха ночью 7-9, днем 15-17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4320045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0,076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24 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15078</TotalTime>
  <Words>604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2993</cp:revision>
  <cp:lastPrinted>2021-02-03T11:37:00Z</cp:lastPrinted>
  <dcterms:created xsi:type="dcterms:W3CDTF">2018-03-27T06:03:00Z</dcterms:created>
  <dcterms:modified xsi:type="dcterms:W3CDTF">2023-04-22T07:04:18Z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