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474" y="-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204864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апреля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63143715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0"/>
                        </a:lnSpc>
                      </a:pPr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9875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южный 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269875"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3-5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14293</TotalTime>
  <Words>591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3163</cp:revision>
  <cp:lastPrinted>2021-07-01T03:56:27Z</cp:lastPrinted>
  <dcterms:created xsi:type="dcterms:W3CDTF">2018-03-27T06:03:00Z</dcterms:created>
  <dcterms:modified xsi:type="dcterms:W3CDTF">2023-04-22T07:02:12Z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