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5" d="100"/>
          <a:sy n="105" d="100"/>
        </p:scale>
        <p:origin x="108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6324658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112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5299091"/>
              </p:ext>
            </p:extLst>
          </p:nvPr>
        </p:nvGraphicFramePr>
        <p:xfrm>
          <a:off x="5007188" y="4021384"/>
          <a:ext cx="4667576" cy="21001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599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3254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1683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19" y="3569183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22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2023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северо-восточный с переходом на западный 7-12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8-10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20-22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2023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2023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9-14, порывы 15-18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14-16 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./Догарова Г.Е.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17559</TotalTime>
  <Words>607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2712</cp:revision>
  <cp:lastPrinted>2021-10-15T03:50:29Z</cp:lastPrinted>
  <dcterms:created xsi:type="dcterms:W3CDTF">2018-03-27T06:03:00Z</dcterms:created>
  <dcterms:modified xsi:type="dcterms:W3CDTF">2023-04-22T06:57:45Z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