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665599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временами дождь.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юго-восточный с переходом на юго-западный 9-14, временами порывы 15-20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6-8,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временами дождь. Ветер северо-западный   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5-7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32750402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0.487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0.359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0.255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0.093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0.478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0.118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Бердибекова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15308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2653</cp:revision>
  <cp:lastPrinted>2021-07-01T03:56:27Z</cp:lastPrinted>
  <dcterms:created xsi:type="dcterms:W3CDTF">2018-03-27T06:03:00Z</dcterms:created>
  <dcterms:modified xsi:type="dcterms:W3CDTF">2023-04-22T07:27:10Z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