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29227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9-14, днем порывы 15-20 м/с. Температура воздуха ночью 3-5, днем 16-18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южный 7-12 м/с. Температура воздуха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509328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2.982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16556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2797</cp:revision>
  <cp:lastPrinted>2021-07-01T03:56:27Z</cp:lastPrinted>
  <dcterms:created xsi:type="dcterms:W3CDTF">2018-03-27T06:03:00Z</dcterms:created>
  <dcterms:modified xsi:type="dcterms:W3CDTF">2023-04-22T05:32:14Z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