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36704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192114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16036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2023-04-22T05:31:22Z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