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917124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6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осадков. Ветер юго-восточный 7-12 м/с. Температура воздуха ночью 0-2, днем 15-17 тепла.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24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9-14 м/с. Температура воздуха ночью 2-4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090151"/>
              </p:ext>
            </p:extLst>
          </p:nvPr>
        </p:nvGraphicFramePr>
        <p:xfrm>
          <a:off x="5046663" y="3897847"/>
          <a:ext cx="4645221" cy="2438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21913</TotalTime>
  <Words>654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3594</cp:revision>
  <cp:lastPrinted>2021-11-30T05:55:24Z</cp:lastPrinted>
  <dcterms:created xsi:type="dcterms:W3CDTF">2018-03-27T06:03:00Z</dcterms:created>
  <dcterms:modified xsi:type="dcterms:W3CDTF">2023-04-22T04:52:43Z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