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4527" autoAdjust="0"/>
  </p:normalViewPr>
  <p:slideViewPr>
    <p:cSldViewPr showGuides="1">
      <p:cViewPr varScale="1">
        <p:scale>
          <a:sx n="108" d="100"/>
          <a:sy n="108" d="100"/>
        </p:scale>
        <p:origin x="2136" y="1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99339362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111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210396"/>
              </p:ext>
            </p:extLst>
          </p:nvPr>
        </p:nvGraphicFramePr>
        <p:xfrm>
          <a:off x="5046662" y="636212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69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34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6194" y="3480196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21 апреля 2023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77944" y="322806"/>
            <a:ext cx="4758096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</a:p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апреля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21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до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ru-RU" sz="10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без осадков. Ветер юго-восточный 5-10 м/с. Температура воздуха </a:t>
            </a:r>
            <a:r>
              <a:rPr lang="kk-KZ" sz="1100" kern="14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ночью 8-10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мороза, днем 8-10 тепла. 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апреля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апреля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09 ч. 23 апреля 2023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без осадков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южный 7-12 м/с. Температура воздуха ночью 0-2 мороза.</a:t>
            </a:r>
            <a:endParaRPr lang="ru-KZ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5062538" y="2132856"/>
            <a:ext cx="4581722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апреля, ночью 23 апреля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C3FFEEA8-A38F-4585-8029-5FAD2DAC1236}"/>
              </a:ext>
            </a:extLst>
          </p:cNvPr>
          <p:cNvSpPr txBox="1"/>
          <p:nvPr/>
        </p:nvSpPr>
        <p:spPr>
          <a:xfrm>
            <a:off x="5046662" y="3070027"/>
            <a:ext cx="4717409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7438362"/>
              </p:ext>
            </p:extLst>
          </p:nvPr>
        </p:nvGraphicFramePr>
        <p:xfrm>
          <a:off x="5046663" y="3897847"/>
          <a:ext cx="4645221" cy="23983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1328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442742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91151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36712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59707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5080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1.016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0.891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182891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Аринова Н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21910</TotalTime>
  <Words>655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3590</cp:revision>
  <cp:lastPrinted>2021-11-30T05:55:24Z</cp:lastPrinted>
  <dcterms:created xsi:type="dcterms:W3CDTF">2018-03-27T06:03:00Z</dcterms:created>
  <dcterms:modified xsi:type="dcterms:W3CDTF">2023-04-21T05:00:15Z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