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65599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апрель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22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7-12, днем порывы 15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1-3,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5-7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750402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15307</TotalTime>
  <Words>612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2648</cp:revision>
  <cp:lastPrinted>2021-07-01T03:56:27Z</cp:lastPrinted>
  <dcterms:created xsi:type="dcterms:W3CDTF">2018-03-27T06:03:00Z</dcterms:created>
  <dcterms:modified xsi:type="dcterms:W3CDTF">2023-04-21T07:07:23Z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