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0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28878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09261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и утром дождь. Ветер юго-восточный с переходом на северо-западный 9-14 м/с. Температура воздуха ночью 10-12, днем 19-21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 переходом на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17461</TotalTime>
  <Words>553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2709</cp:revision>
  <cp:lastPrinted>2021-10-15T03:50:29Z</cp:lastPrinted>
  <dcterms:created xsi:type="dcterms:W3CDTF">2018-03-27T06:03:00Z</dcterms:created>
  <dcterms:modified xsi:type="dcterms:W3CDTF">2023-04-21T06:08:58Z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