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47881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юго-восточный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0</a:t>
            </a:r>
            <a:r>
              <a:rPr lang="kk-KZ" sz="1200" dirty="0" smtClean="0">
                <a:latin typeface="Times New Roman"/>
                <a:ea typeface="Calibri"/>
              </a:rPr>
              <a:t>-2,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17</a:t>
            </a:r>
            <a:r>
              <a:rPr lang="kk-KZ" sz="1200" dirty="0" smtClean="0">
                <a:latin typeface="Times New Roman"/>
                <a:ea typeface="Calibri"/>
              </a:rPr>
              <a:t>-19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96498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3004</cp:revision>
  <cp:lastPrinted>2023-04-21T06:03:57Z</cp:lastPrinted>
  <dcterms:created xsi:type="dcterms:W3CDTF">2018-03-27T06:03:00Z</dcterms:created>
  <dcterms:modified xsi:type="dcterms:W3CDTF">2023-04-21T06:04:06Z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