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13973F8-1D24-4273-AB45-62B2D5C15CD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2CCC1-7896-4E73-94F0-7A23B1EBEB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21916-C55B-4385-BD8C-4340258322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E28E3-4B3F-439F-BE22-209CAC77FD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7D3F6-DEF0-42CB-9F3C-D2F129C7E6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2E066-6DA5-4988-BC25-87495C3E6F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4F338-5732-4D37-BDC7-3BCD0BCB41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BAA44-C921-4833-84AE-ED28F11292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B0556-A838-4D92-A407-B63D1DC820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05DB8-DF1B-43EF-8E8D-E03EE4DF5A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6D244-B65C-4FBB-940C-1158B8523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C88D0-30D3-4398-B4E3-02A8FE5788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7D04B9A-36AB-4944-BE7E-2F93C6B6BC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111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21 апреля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21 апреля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22 апреля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северо-западный 2-7 м/с. Температура воздуха ночью 2-4, днем 13-15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23 апр-еля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22 апреля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северо-восточный 2-7 м/с. Температура воздуха ночью 2-4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22 апреля , ночью 23 апреля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71633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4438" y="4292600"/>
          <a:ext cx="4684712" cy="2230438"/>
        </p:xfrm>
        <a:graphic>
          <a:graphicData uri="http://schemas.openxmlformats.org/drawingml/2006/table">
            <a:tbl>
              <a:tblPr/>
              <a:tblGrid>
                <a:gridCol w="1804987"/>
                <a:gridCol w="1398588"/>
                <a:gridCol w="1481137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1850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15912</TotalTime>
  <Words>552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3259</cp:revision>
  <cp:lastPrinted>2021-07-01T09:11:30Z</cp:lastPrinted>
  <dcterms:created xsi:type="dcterms:W3CDTF">2018-03-27T06:03:00Z</dcterms:created>
  <dcterms:modified xsi:type="dcterms:W3CDTF">2023-04-21T06:50:43Z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