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5706248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апреля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8103794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1,876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2361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0,472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0,464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-8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172" y="2178476"/>
            <a:ext cx="4681537" cy="646331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веществ в атмосфере города. По 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10028" y="294944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20877</TotalTime>
  <Words>646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2903</cp:revision>
  <cp:lastPrinted>2021-10-18T15:52:53Z</cp:lastPrinted>
  <dcterms:created xsi:type="dcterms:W3CDTF">2018-03-27T06:03:00Z</dcterms:created>
  <dcterms:modified xsi:type="dcterms:W3CDTF">2023-04-21T07:22:10Z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